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2EC5-F632-45F6-A3CC-F2DB6740AA13}" type="datetimeFigureOut">
              <a:rPr lang="en-US" smtClean="0"/>
              <a:pPr/>
              <a:t>3/26/2016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0BD2-272E-42EE-8E57-A5E7669CE6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2EC5-F632-45F6-A3CC-F2DB6740AA13}" type="datetimeFigureOut">
              <a:rPr lang="en-US" smtClean="0"/>
              <a:pPr/>
              <a:t>3/26/2016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0BD2-272E-42EE-8E57-A5E7669CE6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2EC5-F632-45F6-A3CC-F2DB6740AA13}" type="datetimeFigureOut">
              <a:rPr lang="en-US" smtClean="0"/>
              <a:pPr/>
              <a:t>3/26/2016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0BD2-272E-42EE-8E57-A5E7669CE6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2EC5-F632-45F6-A3CC-F2DB6740AA13}" type="datetimeFigureOut">
              <a:rPr lang="en-US" smtClean="0"/>
              <a:pPr/>
              <a:t>3/26/2016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0BD2-272E-42EE-8E57-A5E7669CE6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2EC5-F632-45F6-A3CC-F2DB6740AA13}" type="datetimeFigureOut">
              <a:rPr lang="en-US" smtClean="0"/>
              <a:pPr/>
              <a:t>3/26/2016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0BD2-272E-42EE-8E57-A5E7669CE6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2EC5-F632-45F6-A3CC-F2DB6740AA13}" type="datetimeFigureOut">
              <a:rPr lang="en-US" smtClean="0"/>
              <a:pPr/>
              <a:t>3/26/2016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0BD2-272E-42EE-8E57-A5E7669CE6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2EC5-F632-45F6-A3CC-F2DB6740AA13}" type="datetimeFigureOut">
              <a:rPr lang="en-US" smtClean="0"/>
              <a:pPr/>
              <a:t>3/26/2016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0BD2-272E-42EE-8E57-A5E7669CE6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2EC5-F632-45F6-A3CC-F2DB6740AA13}" type="datetimeFigureOut">
              <a:rPr lang="en-US" smtClean="0"/>
              <a:pPr/>
              <a:t>3/26/2016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0BD2-272E-42EE-8E57-A5E7669CE6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2EC5-F632-45F6-A3CC-F2DB6740AA13}" type="datetimeFigureOut">
              <a:rPr lang="en-US" smtClean="0"/>
              <a:pPr/>
              <a:t>3/26/2016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0BD2-272E-42EE-8E57-A5E7669CE6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2EC5-F632-45F6-A3CC-F2DB6740AA13}" type="datetimeFigureOut">
              <a:rPr lang="en-US" smtClean="0"/>
              <a:pPr/>
              <a:t>3/26/2016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0BD2-272E-42EE-8E57-A5E7669CE6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2EC5-F632-45F6-A3CC-F2DB6740AA13}" type="datetimeFigureOut">
              <a:rPr lang="en-US" smtClean="0"/>
              <a:pPr/>
              <a:t>3/26/2016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0BD2-272E-42EE-8E57-A5E7669CE6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B2EC5-F632-45F6-A3CC-F2DB6740AA13}" type="datetimeFigureOut">
              <a:rPr lang="en-US" smtClean="0"/>
              <a:pPr/>
              <a:t>3/26/2016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70BD2-272E-42EE-8E57-A5E7669CE61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" y="0"/>
            <a:ext cx="9143431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" y="0"/>
            <a:ext cx="9143431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" y="0"/>
            <a:ext cx="9143431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" y="0"/>
            <a:ext cx="9143431" cy="68580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" y="0"/>
            <a:ext cx="9143431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" y="0"/>
            <a:ext cx="9143431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" y="0"/>
            <a:ext cx="9143431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" y="0"/>
            <a:ext cx="9143431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" y="0"/>
            <a:ext cx="9143431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" y="0"/>
            <a:ext cx="9143431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" y="0"/>
            <a:ext cx="9143431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" y="0"/>
            <a:ext cx="9143431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dilip.yadav</dc:creator>
  <cp:lastModifiedBy>dilip.yadav</cp:lastModifiedBy>
  <cp:revision>5</cp:revision>
  <dcterms:created xsi:type="dcterms:W3CDTF">2016-03-25T19:31:30Z</dcterms:created>
  <dcterms:modified xsi:type="dcterms:W3CDTF">2016-03-25T19:44:23Z</dcterms:modified>
</cp:coreProperties>
</file>